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477" autoAdjust="0"/>
  </p:normalViewPr>
  <p:slideViewPr>
    <p:cSldViewPr>
      <p:cViewPr>
        <p:scale>
          <a:sx n="80" d="100"/>
          <a:sy n="80" d="100"/>
        </p:scale>
        <p:origin x="-88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A909D-5CF7-4031-94D1-899D02877FEE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6565D-142B-4AE5-B801-AD99BE0B89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215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3743-B9AA-407D-8088-2A2606173236}" type="datetimeFigureOut">
              <a:rPr lang="en-GB" smtClean="0"/>
              <a:t>07/12/2016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FDAD-15DC-4CD5-BFD0-5E76EC701E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31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3743-B9AA-407D-8088-2A2606173236}" type="datetimeFigureOut">
              <a:rPr lang="en-GB" smtClean="0"/>
              <a:t>07/12/2016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FDAD-15DC-4CD5-BFD0-5E76EC701E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37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3743-B9AA-407D-8088-2A2606173236}" type="datetimeFigureOut">
              <a:rPr lang="en-GB" smtClean="0"/>
              <a:t>07/12/2016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FDAD-15DC-4CD5-BFD0-5E76EC701E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6524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3743-B9AA-407D-8088-2A2606173236}" type="datetimeFigureOut">
              <a:rPr lang="en-GB" smtClean="0"/>
              <a:t>07/12/2016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FDAD-15DC-4CD5-BFD0-5E76EC701E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00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3743-B9AA-407D-8088-2A2606173236}" type="datetimeFigureOut">
              <a:rPr lang="en-GB" smtClean="0"/>
              <a:t>07/12/2016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FDAD-15DC-4CD5-BFD0-5E76EC701E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199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3743-B9AA-407D-8088-2A2606173236}" type="datetimeFigureOut">
              <a:rPr lang="en-GB" smtClean="0"/>
              <a:t>07/12/2016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FDAD-15DC-4CD5-BFD0-5E76EC701E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912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3743-B9AA-407D-8088-2A2606173236}" type="datetimeFigureOut">
              <a:rPr lang="en-GB" smtClean="0"/>
              <a:t>07/12/2016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FDAD-15DC-4CD5-BFD0-5E76EC701E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9502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3743-B9AA-407D-8088-2A2606173236}" type="datetimeFigureOut">
              <a:rPr lang="en-GB" smtClean="0"/>
              <a:t>07/12/2016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FDAD-15DC-4CD5-BFD0-5E76EC701E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2621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3743-B9AA-407D-8088-2A2606173236}" type="datetimeFigureOut">
              <a:rPr lang="en-GB" smtClean="0"/>
              <a:t>07/12/2016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FDAD-15DC-4CD5-BFD0-5E76EC701E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5493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3743-B9AA-407D-8088-2A2606173236}" type="datetimeFigureOut">
              <a:rPr lang="en-GB" smtClean="0"/>
              <a:t>07/12/2016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FDAD-15DC-4CD5-BFD0-5E76EC701E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019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3743-B9AA-407D-8088-2A2606173236}" type="datetimeFigureOut">
              <a:rPr lang="en-GB" smtClean="0"/>
              <a:t>07/12/2016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FDAD-15DC-4CD5-BFD0-5E76EC701E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256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73743-B9AA-407D-8088-2A2606173236}" type="datetimeFigureOut">
              <a:rPr lang="en-GB" smtClean="0"/>
              <a:t>07/12/2016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1FDAD-15DC-4CD5-BFD0-5E76EC701E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8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11" y="148353"/>
            <a:ext cx="3015803" cy="1680447"/>
          </a:xfrm>
          <a:prstGeom prst="rect">
            <a:avLst/>
          </a:prstGeom>
          <a:ln/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4" name="TextBox 3"/>
          <p:cNvSpPr txBox="1"/>
          <p:nvPr/>
        </p:nvSpPr>
        <p:spPr>
          <a:xfrm>
            <a:off x="0" y="1474857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accent3">
                    <a:lumMod val="50000"/>
                  </a:schemeClr>
                </a:solidFill>
                <a:latin typeface="Bauhaus 93" pitchFamily="82" charset="0"/>
              </a:rPr>
              <a:t>LEACH</a:t>
            </a:r>
            <a:endParaRPr lang="en-GB" sz="4000" dirty="0">
              <a:solidFill>
                <a:schemeClr val="accent3">
                  <a:lumMod val="50000"/>
                </a:schemeClr>
              </a:solidFill>
              <a:latin typeface="Bauhaus 93" pitchFamily="82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48352"/>
            <a:ext cx="4772621" cy="3580340"/>
          </a:xfrm>
          <a:prstGeom prst="rect">
            <a:avLst/>
          </a:prstGeom>
          <a:ln/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2" name="TextBox 1"/>
          <p:cNvSpPr txBox="1"/>
          <p:nvPr/>
        </p:nvSpPr>
        <p:spPr>
          <a:xfrm>
            <a:off x="449601" y="2708920"/>
            <a:ext cx="3456384" cy="2954655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Bio Leach to be added in Leach Pit </a:t>
            </a:r>
          </a:p>
          <a:p>
            <a:r>
              <a:rPr lang="en-GB" dirty="0" smtClean="0"/>
              <a:t>Toilets . </a:t>
            </a:r>
            <a:endParaRPr lang="en-GB" dirty="0"/>
          </a:p>
          <a:p>
            <a:pPr marL="285750" indent="-285750">
              <a:buFont typeface="Wingdings" pitchFamily="2" charset="2"/>
              <a:buChar char="v"/>
            </a:pPr>
            <a:r>
              <a:rPr lang="en-GB" dirty="0" smtClean="0"/>
              <a:t>Initial dosage : 1 litres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GB" dirty="0" smtClean="0"/>
              <a:t>Regular : 250 ml / month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GB" dirty="0" smtClean="0"/>
              <a:t>Advantages 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sz="1600" dirty="0" smtClean="0"/>
              <a:t>No foul odour from leach pit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sz="1600" dirty="0" smtClean="0"/>
              <a:t>Faecal matter is decomposed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sz="1600" dirty="0" smtClean="0"/>
              <a:t>Minimum accumulation of sludge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sz="1600" dirty="0" smtClean="0"/>
              <a:t>No manual scavenging is required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sz="1600" dirty="0" smtClean="0"/>
              <a:t>Single Pit is more than sufficient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sz="1600" dirty="0" smtClean="0"/>
              <a:t>No blockage or Choking of toilets</a:t>
            </a:r>
            <a:endParaRPr lang="en-GB" sz="1600" dirty="0"/>
          </a:p>
        </p:txBody>
      </p:sp>
      <p:pic>
        <p:nvPicPr>
          <p:cNvPr id="3" name="Picture 2" descr="Related 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933056"/>
            <a:ext cx="2736304" cy="285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4572000" y="4840693"/>
            <a:ext cx="778544" cy="344965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139327" y="4656999"/>
            <a:ext cx="108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Bio Leach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786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57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DChakravarty</dc:creator>
  <cp:lastModifiedBy>DChakravarty</cp:lastModifiedBy>
  <cp:revision>13</cp:revision>
  <dcterms:created xsi:type="dcterms:W3CDTF">2016-12-03T04:15:28Z</dcterms:created>
  <dcterms:modified xsi:type="dcterms:W3CDTF">2016-12-07T07:51:39Z</dcterms:modified>
</cp:coreProperties>
</file>